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57" r:id="rId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50" d="100"/>
          <a:sy n="50" d="100"/>
        </p:scale>
        <p:origin x="-960" y="-11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4C3DCAB-CD89-41C3-92A4-25F3816C705D}" type="datetimeFigureOut">
              <a:rPr lang="en-GB" smtClean="0"/>
              <a:t>12/04/2016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4262603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C3DCAB-CD89-41C3-92A4-25F3816C705D}" type="datetimeFigureOut">
              <a:rPr lang="en-GB" smtClean="0"/>
              <a:t>12/04/2016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89918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C3DCAB-CD89-41C3-92A4-25F3816C705D}" type="datetimeFigureOut">
              <a:rPr lang="en-GB" smtClean="0"/>
              <a:t>12/04/2016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4125006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C3DCAB-CD89-41C3-92A4-25F3816C705D}" type="datetimeFigureOut">
              <a:rPr lang="en-GB" smtClean="0"/>
              <a:t>12/04/2016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27893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C3DCAB-CD89-41C3-92A4-25F3816C705D}" type="datetimeFigureOut">
              <a:rPr lang="en-GB" smtClean="0"/>
              <a:t>12/04/2016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2922477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4C3DCAB-CD89-41C3-92A4-25F3816C705D}" type="datetimeFigureOut">
              <a:rPr lang="en-GB" smtClean="0"/>
              <a:t>12/04/2016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217495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4C3DCAB-CD89-41C3-92A4-25F3816C705D}" type="datetimeFigureOut">
              <a:rPr lang="en-GB" smtClean="0"/>
              <a:t>12/04/2016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369327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4C3DCAB-CD89-41C3-92A4-25F3816C705D}" type="datetimeFigureOut">
              <a:rPr lang="en-GB" smtClean="0"/>
              <a:t>12/04/2016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94151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3DCAB-CD89-41C3-92A4-25F3816C705D}" type="datetimeFigureOut">
              <a:rPr lang="en-GB" smtClean="0"/>
              <a:t>12/04/2016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1481939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C3DCAB-CD89-41C3-92A4-25F3816C705D}" type="datetimeFigureOut">
              <a:rPr lang="en-GB" smtClean="0"/>
              <a:t>12/04/2016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386677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C3DCAB-CD89-41C3-92A4-25F3816C705D}" type="datetimeFigureOut">
              <a:rPr lang="en-GB" smtClean="0"/>
              <a:t>12/04/2016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E988F9-19B1-4104-A133-E7230B5F3FC1}" type="slidenum">
              <a:rPr lang="en-GB" smtClean="0"/>
              <a:t>‹#›</a:t>
            </a:fld>
            <a:endParaRPr lang="en-GB"/>
          </a:p>
        </p:txBody>
      </p:sp>
    </p:spTree>
    <p:extLst>
      <p:ext uri="{BB962C8B-B14F-4D97-AF65-F5344CB8AC3E}">
        <p14:creationId xmlns:p14="http://schemas.microsoft.com/office/powerpoint/2010/main" val="422003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3DCAB-CD89-41C3-92A4-25F3816C705D}" type="datetimeFigureOut">
              <a:rPr lang="en-GB" smtClean="0"/>
              <a:t>12/04/2016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988F9-19B1-4104-A133-E7230B5F3FC1}" type="slidenum">
              <a:rPr lang="en-GB" smtClean="0"/>
              <a:t>‹#›</a:t>
            </a:fld>
            <a:endParaRPr lang="en-GB"/>
          </a:p>
        </p:txBody>
      </p:sp>
    </p:spTree>
    <p:extLst>
      <p:ext uri="{BB962C8B-B14F-4D97-AF65-F5344CB8AC3E}">
        <p14:creationId xmlns:p14="http://schemas.microsoft.com/office/powerpoint/2010/main" val="3078681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013"/>
            <a:ext cx="9144000"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p:cNvSpPr/>
          <p:nvPr/>
        </p:nvSpPr>
        <p:spPr>
          <a:xfrm>
            <a:off x="4558158" y="0"/>
            <a:ext cx="4536504" cy="2232248"/>
          </a:xfrm>
          <a:prstGeom prst="wedgeEllipseCallo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smtClean="0"/>
              <a:t>The video on this page has been cut and pasted as a PICTURE. Transition set to ON CLICK. There is a transparent full slide shape with an ACTION SETTING of ‘Next Slide’</a:t>
            </a:r>
            <a:endParaRPr lang="en-GB" dirty="0"/>
          </a:p>
        </p:txBody>
      </p:sp>
      <p:sp>
        <p:nvSpPr>
          <p:cNvPr id="7" name="Rectangle 6">
            <a:hlinkClick r:id="" action="ppaction://hlinkshowjump?jump=nextslide"/>
          </p:cNvPr>
          <p:cNvSpPr/>
          <p:nvPr/>
        </p:nvSpPr>
        <p:spPr>
          <a:xfrm>
            <a:off x="0" y="0"/>
            <a:ext cx="91440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0050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Wildlif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5" name="Oval Callout 4"/>
          <p:cNvSpPr/>
          <p:nvPr/>
        </p:nvSpPr>
        <p:spPr>
          <a:xfrm>
            <a:off x="4558158" y="0"/>
            <a:ext cx="4536504" cy="2232248"/>
          </a:xfrm>
          <a:prstGeom prst="wedgeEllipseCallo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smtClean="0"/>
              <a:t>This is the real video and is set to PLAY After Previous. The slide transition is set to auto after zero seconds and will change as soon as the video ends.</a:t>
            </a:r>
            <a:endParaRPr lang="en-GB" dirty="0"/>
          </a:p>
        </p:txBody>
      </p:sp>
    </p:spTree>
    <p:extLst>
      <p:ext uri="{BB962C8B-B14F-4D97-AF65-F5344CB8AC3E}">
        <p14:creationId xmlns:p14="http://schemas.microsoft.com/office/powerpoint/2010/main" val="2893317186"/>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t>
            </a:r>
            <a:r>
              <a:rPr lang="en-GB" dirty="0"/>
              <a:t>N</a:t>
            </a:r>
            <a:r>
              <a:rPr lang="en-GB" dirty="0" smtClean="0"/>
              <a:t>ext Slide</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4282537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72</Words>
  <Application>Microsoft Office PowerPoint</Application>
  <PresentationFormat>On-screen Show (4:3)</PresentationFormat>
  <Paragraphs>3</Paragraphs>
  <Slides>3</Slides>
  <Notes>0</Notes>
  <HiddenSlides>0</HiddenSlides>
  <MMClips>1</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The Next Slide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John</cp:lastModifiedBy>
  <cp:revision>6</cp:revision>
  <dcterms:created xsi:type="dcterms:W3CDTF">2016-04-12T08:38:49Z</dcterms:created>
  <dcterms:modified xsi:type="dcterms:W3CDTF">2016-04-12T08:57:41Z</dcterms:modified>
</cp:coreProperties>
</file>