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mv" ContentType="video/x-ms-wm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custShowLst>
    <p:custShow name="Loop" id="0">
      <p:sldLst>
        <p:sld r:id="rId2"/>
      </p:sldLst>
    </p:custShow>
    <p:custShow name="main" id="1">
      <p:sldLst>
        <p:sld r:id="rId3"/>
        <p:sld r:id="rId4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custShow id="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A4E-BD60-45D5-B2CA-6C9DB57822F8}" type="datetimeFigureOut">
              <a:rPr lang="en-GB" smtClean="0"/>
              <a:t>28/04/2012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235B-92D2-4C7D-9D47-D35CFD421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83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A4E-BD60-45D5-B2CA-6C9DB57822F8}" type="datetimeFigureOut">
              <a:rPr lang="en-GB" smtClean="0"/>
              <a:t>28/04/2012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235B-92D2-4C7D-9D47-D35CFD421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276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A4E-BD60-45D5-B2CA-6C9DB57822F8}" type="datetimeFigureOut">
              <a:rPr lang="en-GB" smtClean="0"/>
              <a:t>28/04/2012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235B-92D2-4C7D-9D47-D35CFD421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05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A4E-BD60-45D5-B2CA-6C9DB57822F8}" type="datetimeFigureOut">
              <a:rPr lang="en-GB" smtClean="0"/>
              <a:t>28/04/2012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235B-92D2-4C7D-9D47-D35CFD421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312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A4E-BD60-45D5-B2CA-6C9DB57822F8}" type="datetimeFigureOut">
              <a:rPr lang="en-GB" smtClean="0"/>
              <a:t>28/04/2012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235B-92D2-4C7D-9D47-D35CFD421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509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A4E-BD60-45D5-B2CA-6C9DB57822F8}" type="datetimeFigureOut">
              <a:rPr lang="en-GB" smtClean="0"/>
              <a:t>28/04/2012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235B-92D2-4C7D-9D47-D35CFD421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224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A4E-BD60-45D5-B2CA-6C9DB57822F8}" type="datetimeFigureOut">
              <a:rPr lang="en-GB" smtClean="0"/>
              <a:t>28/04/2012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235B-92D2-4C7D-9D47-D35CFD421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68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A4E-BD60-45D5-B2CA-6C9DB57822F8}" type="datetimeFigureOut">
              <a:rPr lang="en-GB" smtClean="0"/>
              <a:t>28/04/2012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235B-92D2-4C7D-9D47-D35CFD421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6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A4E-BD60-45D5-B2CA-6C9DB57822F8}" type="datetimeFigureOut">
              <a:rPr lang="en-GB" smtClean="0"/>
              <a:t>28/04/2012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235B-92D2-4C7D-9D47-D35CFD421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839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A4E-BD60-45D5-B2CA-6C9DB57822F8}" type="datetimeFigureOut">
              <a:rPr lang="en-GB" smtClean="0"/>
              <a:t>28/04/2012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235B-92D2-4C7D-9D47-D35CFD421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302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A4E-BD60-45D5-B2CA-6C9DB57822F8}" type="datetimeFigureOut">
              <a:rPr lang="en-GB" smtClean="0"/>
              <a:t>28/04/2012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235B-92D2-4C7D-9D47-D35CFD421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657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EDA4E-BD60-45D5-B2CA-6C9DB57822F8}" type="datetimeFigureOut">
              <a:rPr lang="en-GB" smtClean="0"/>
              <a:t>28/04/2012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A235B-92D2-4C7D-9D47-D35CFD421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20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wmv"/><Relationship Id="rId1" Type="http://schemas.microsoft.com/office/2007/relationships/media" Target="../media/media1.wmv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test.wmv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9144000" cy="2232025"/>
          </a:xfrm>
          <a:prstGeom prst="rect">
            <a:avLst/>
          </a:prstGeom>
        </p:spPr>
      </p:pic>
      <p:sp>
        <p:nvSpPr>
          <p:cNvPr id="5" name="Action Button: Forward or Next 4">
            <a:hlinkClick r:id="" action="ppaction://customshow?id=1" highlightClick="1"/>
          </p:cNvPr>
          <p:cNvSpPr/>
          <p:nvPr/>
        </p:nvSpPr>
        <p:spPr>
          <a:xfrm>
            <a:off x="8153400" y="6248400"/>
            <a:ext cx="609600" cy="4572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852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Main 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21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Main 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Action Button: Custom 3">
            <a:hlinkClick r:id="" action="ppaction://hlinkshowjump?jump=endshow" highlightClick="1"/>
          </p:cNvPr>
          <p:cNvSpPr/>
          <p:nvPr/>
        </p:nvSpPr>
        <p:spPr>
          <a:xfrm>
            <a:off x="7543800" y="5943600"/>
            <a:ext cx="1143000" cy="609600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5071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</Words>
  <Application>Microsoft Office PowerPoint</Application>
  <PresentationFormat>On-screen Show (4:3)</PresentationFormat>
  <Paragraphs>3</Paragraphs>
  <Slides>3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  <vt:variant>
        <vt:lpstr>Custom Shows</vt:lpstr>
      </vt:variant>
      <vt:variant>
        <vt:i4>2</vt:i4>
      </vt:variant>
    </vt:vector>
  </HeadingPairs>
  <TitlesOfParts>
    <vt:vector size="6" baseType="lpstr">
      <vt:lpstr>Office Theme</vt:lpstr>
      <vt:lpstr>PowerPoint Presentation</vt:lpstr>
      <vt:lpstr>Main 1</vt:lpstr>
      <vt:lpstr>Main 2</vt:lpstr>
      <vt:lpstr>Loop</vt:lpstr>
      <vt:lpstr>main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1</cp:revision>
  <dcterms:created xsi:type="dcterms:W3CDTF">2012-04-28T06:44:27Z</dcterms:created>
  <dcterms:modified xsi:type="dcterms:W3CDTF">2012-04-28T06:48:33Z</dcterms:modified>
</cp:coreProperties>
</file>