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CD906-E154-45D2-A393-E35761107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39D17E-76D4-4BE3-8870-8892354F0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F2AE9-2BA1-42E6-8E04-03742E4C7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7E2E5-3D3C-45EA-AB97-2A29824E3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B9A6E-B4A2-4003-BCA0-EF23A2C12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66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4D7E4-0B26-4E9D-8347-7BFAA1BA9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A0BC5-A36A-4DBB-BA7A-1EA619902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E510E-060D-4D62-B5A4-9BEA11A00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B2D40-18A4-4FE0-9043-9634C4D6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6553F-889D-439C-8142-EABD26A26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397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FF38DE-1065-48D1-A0E5-1B658C226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78C061-9B58-43B9-927E-A43D70B37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57985-421E-491D-B549-8E46DF95B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C0262-9278-47D4-AC0A-A7CAAB9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D624C-B44E-4B90-AAF0-D6253A6A9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50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48A33-8A28-4CB3-AF3C-C9B46D328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C7D44-F283-4DAD-8B1D-6851E5308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03855-C75F-480B-A8C2-56D272C5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82A92-A81A-4D73-8B81-AD07A913F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4A077-D706-4BCE-B1B1-67E9D9D88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54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3C4AE-9CAC-43F0-B50B-2FB312513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4F7D-6187-4C9A-9251-BC8BA3770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6E299-508C-4DF4-BE6F-3EA8C750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F2E64-2191-4397-B974-26251D330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87747-AC0D-456A-BA8C-82074DFE9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56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A2670-2826-4B22-B93D-E3C59FBC3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4BA94-4728-4C5B-BA0C-EAAFFCB82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CFC9B-C3D7-4999-A90F-2A5D9169B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D43145-72A6-4B68-9AC1-4EC3CE58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20C073-7861-44B2-9FB6-3B00CCE48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E9471-64C6-4705-8C8F-BD5C7305B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59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4B1B3-305A-4C3E-AF58-1E06A30CE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FB711-B5ED-465A-AB9F-BF3914D57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64A29-C6F8-4517-B507-B1B4BBEFE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E6991-4DA8-461C-B9FA-7B43C31A83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EB1590-4EBD-4310-A737-7E68357AB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F0A6F9-F297-4E50-8955-4389530CE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756F2-819F-403B-9B32-E3B619F14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21FEC-863D-4DF0-8516-0279CDAD2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00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5B300-20F4-484B-A452-59163DC84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4D76C9-361E-4478-BB02-08D188BFF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1ACD85-6865-4B25-B9D7-DAE5E9B84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59E07A-44CA-4DCC-ABF7-F37A5D4CE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50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3E6AE-E561-4365-9A79-D4AB265A7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FD7228-09AE-41F2-BD50-E30AEAAF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CADEAB-571A-4619-A60A-B8F72B531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53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52027-7394-4F81-A451-FB0355E3B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8FA0F-B6CA-4ED8-BD10-5D4A0F5F9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F0AA3-183A-4867-B73F-693FB08A1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EF814-E056-4EB5-BC8E-291D85F5E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9A508-89FE-41A8-8BED-DEB8FA66E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51BCC-D6E5-42FC-9CFD-81BB20419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87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94F9A-05A8-4B48-9233-C31C91C04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D6AA04-B76F-46CB-9DE6-EA4CBD812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EE1D2A-251D-46CA-A218-EAC784FE3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84240-E1C3-4255-A34A-678EC4E2D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B6DD21-4403-4D5B-B078-E2ABCA5BA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D86FF-8CF3-4BE0-8F84-7B73AFB5B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41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D49DC-E8F6-4AB9-9746-BA944098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778AF-27C6-4E84-BE03-48155EA31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21F92-2AAC-4954-8166-717273EE7B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73801-A7F6-415D-B174-A0263BDDE2ED}" type="datetimeFigureOut">
              <a:rPr lang="en-GB" smtClean="0"/>
              <a:t>31/03/2018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1F406-606F-4CF6-8DB8-76F21A402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EC6DC-93D2-4D74-8363-AA042B8BDE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2EDFF-2C2D-4DAF-BB67-5CCC61E6CD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48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 Shape">
            <a:extLst>
              <a:ext uri="{FF2B5EF4-FFF2-40B4-BE49-F238E27FC236}">
                <a16:creationId xmlns:a16="http://schemas.microsoft.com/office/drawing/2014/main" id="{81E17671-F5C0-439B-9BFB-CA3B053C031F}"/>
              </a:ext>
            </a:extLst>
          </p:cNvPr>
          <p:cNvSpPr/>
          <p:nvPr/>
        </p:nvSpPr>
        <p:spPr>
          <a:xfrm>
            <a:off x="8941816" y="411480"/>
            <a:ext cx="1892808" cy="9509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</a:t>
            </a:r>
          </a:p>
        </p:txBody>
      </p:sp>
      <p:sp>
        <p:nvSpPr>
          <p:cNvPr id="5" name="Yes Shape">
            <a:extLst>
              <a:ext uri="{FF2B5EF4-FFF2-40B4-BE49-F238E27FC236}">
                <a16:creationId xmlns:a16="http://schemas.microsoft.com/office/drawing/2014/main" id="{91644E98-D3D9-40CA-B894-8A6A243AF1BF}"/>
              </a:ext>
            </a:extLst>
          </p:cNvPr>
          <p:cNvSpPr/>
          <p:nvPr/>
        </p:nvSpPr>
        <p:spPr>
          <a:xfrm>
            <a:off x="8941816" y="411480"/>
            <a:ext cx="1892808" cy="95097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24431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</dc:creator>
  <cp:lastModifiedBy>Johns</cp:lastModifiedBy>
  <cp:revision>3</cp:revision>
  <dcterms:created xsi:type="dcterms:W3CDTF">2018-03-31T08:39:59Z</dcterms:created>
  <dcterms:modified xsi:type="dcterms:W3CDTF">2018-03-31T08:53:30Z</dcterms:modified>
</cp:coreProperties>
</file>